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223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74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267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81893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2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552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134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828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0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90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086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043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254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990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02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258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65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E4AF0B8-B235-4172-9B45-220AE4A4E7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3F617-9625-4D40-B21B-929C5FAF9E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148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военной подготовки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Военно-патриотический кружок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59480" cy="25946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334" y="0"/>
            <a:ext cx="3406666" cy="2514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0613" y="3962400"/>
            <a:ext cx="2100695" cy="280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57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</a:t>
            </a:r>
            <a:r>
              <a:rPr lang="ru-RU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62519"/>
            <a:ext cx="8946541" cy="419548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освоение </a:t>
            </a:r>
            <a:r>
              <a:rPr lang="ru-RU" dirty="0"/>
              <a:t>и совершенствование знаний в области военной истории Российского государства, общих обязанностей военнослужащих, практических навыков в выполнении строевых приемов и воинских ритуалов;</a:t>
            </a:r>
          </a:p>
          <a:p>
            <a:r>
              <a:rPr lang="ru-RU" dirty="0"/>
              <a:t>получение начальных знаний и практических навыков стрелкового дела, основ военной топографии, основ медицинских знаний и оказания первой помощи, защиты от ОМП, обучение строевым приёмам и управлению строями, правилам воинской вежливости и поведения военнослужащих;</a:t>
            </a:r>
          </a:p>
          <a:p>
            <a:pPr hangingPunct="0"/>
            <a:r>
              <a:rPr lang="ru-RU" dirty="0"/>
              <a:t>воспитание у обучающихся готовности и способности к нравственному самосовершенствованию, преданности Отечеству, чувства гордости              за принадлежность к Вооружённым Силам РФ, выработке осознания необходимости воинского труда, дисциплинированности, исполнительности, чувства товарищества и коллективизма.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344" y="183097"/>
            <a:ext cx="3720584" cy="2479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785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Структура программы </a:t>
            </a:r>
            <a:r>
              <a:rPr lang="ru-RU" dirty="0" smtClean="0"/>
              <a:t>кружка включает </a:t>
            </a:r>
            <a:r>
              <a:rPr lang="ru-RU" dirty="0"/>
              <a:t>в себя три раздела: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hangingPunct="0"/>
            <a:r>
              <a:rPr lang="ru-RU" dirty="0"/>
              <a:t>Раздел 1. Основы обороны государства.</a:t>
            </a:r>
          </a:p>
          <a:p>
            <a:pPr hangingPunct="0"/>
            <a:r>
              <a:rPr lang="ru-RU" dirty="0"/>
              <a:t>Раздел 2. Основы военной службы.</a:t>
            </a:r>
          </a:p>
          <a:p>
            <a:pPr hangingPunct="0"/>
            <a:r>
              <a:rPr lang="ru-RU" dirty="0"/>
              <a:t>Раздел 3. Основы медицинских знаний и оказания первой помощи.</a:t>
            </a:r>
          </a:p>
          <a:p>
            <a:pPr hangingPunct="0"/>
            <a:r>
              <a:rPr lang="ru-RU" dirty="0"/>
              <a:t>Особое место в структуре программы занимает раздел «Основы военной службы», который, в свою очередь, имеет пять направлений:</a:t>
            </a:r>
          </a:p>
          <a:p>
            <a:pPr hangingPunct="0"/>
            <a:r>
              <a:rPr lang="ru-RU" dirty="0"/>
              <a:t>Строевая подготовка;</a:t>
            </a:r>
          </a:p>
          <a:p>
            <a:pPr hangingPunct="0"/>
            <a:r>
              <a:rPr lang="ru-RU" dirty="0"/>
              <a:t>Основы огневой подготовки;</a:t>
            </a:r>
          </a:p>
          <a:p>
            <a:pPr hangingPunct="0"/>
            <a:r>
              <a:rPr lang="ru-RU" dirty="0"/>
              <a:t>Основы военной топографии;</a:t>
            </a:r>
          </a:p>
          <a:p>
            <a:pPr hangingPunct="0"/>
            <a:r>
              <a:rPr lang="ru-RU" dirty="0"/>
              <a:t>Общевоинские уставы;</a:t>
            </a:r>
          </a:p>
          <a:p>
            <a:pPr hangingPunct="0"/>
            <a:r>
              <a:rPr lang="ru-RU" dirty="0"/>
              <a:t>Защита от оружия массового поражения.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0108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hangingPunct="0"/>
            <a:r>
              <a:rPr lang="ru-RU" sz="2800" b="1" dirty="0"/>
              <a:t>ПЛАНИРУЕМЫЕ РЕЗУЛЬТАТЫ ИЗУЧЕНИЯ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ПРОГРАММЫ ВНЕУРОЧНОЙ ДЕЯТЕЛЬНОСТИ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«ОСНОВЫ ВОЕННОЙ ПОДГОТОВКИ»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218" y="2052918"/>
            <a:ext cx="11360727" cy="4195481"/>
          </a:xfrm>
        </p:spPr>
        <p:txBody>
          <a:bodyPr>
            <a:noAutofit/>
          </a:bodyPr>
          <a:lstStyle/>
          <a:p>
            <a:r>
              <a:rPr lang="ru-RU" sz="1600" b="1" dirty="0"/>
              <a:t>Обучающийся получит возможность ознакомиться:</a:t>
            </a:r>
            <a:endParaRPr lang="ru-RU" sz="1600" dirty="0"/>
          </a:p>
          <a:p>
            <a:r>
              <a:rPr lang="ru-RU" sz="1600" dirty="0" smtClean="0"/>
              <a:t>выполнять </a:t>
            </a:r>
            <a:r>
              <a:rPr lang="ru-RU" sz="1600" dirty="0"/>
              <a:t>действия в пешем строю;</a:t>
            </a:r>
          </a:p>
          <a:p>
            <a:r>
              <a:rPr lang="ru-RU" sz="1600" dirty="0" smtClean="0"/>
              <a:t>соблюдать </a:t>
            </a:r>
            <a:r>
              <a:rPr lang="ru-RU" sz="1600" dirty="0"/>
              <a:t>правила личной гигиены;</a:t>
            </a:r>
          </a:p>
          <a:p>
            <a:r>
              <a:rPr lang="ru-RU" sz="1600" dirty="0"/>
              <a:t>ориентироваться на местности;</a:t>
            </a:r>
          </a:p>
          <a:p>
            <a:r>
              <a:rPr lang="ru-RU" sz="1600" dirty="0"/>
              <a:t>оказывать первую медицинскую помощь при травмах, ожогах, обморожениях и отравлениях</a:t>
            </a:r>
            <a:r>
              <a:rPr lang="ru-RU" sz="1600" dirty="0" smtClean="0"/>
              <a:t>.</a:t>
            </a:r>
            <a:endParaRPr lang="ru-RU" sz="1600" dirty="0"/>
          </a:p>
          <a:p>
            <a:pPr hangingPunct="0"/>
            <a:r>
              <a:rPr lang="ru-RU" sz="1600" dirty="0" smtClean="0"/>
              <a:t>с </a:t>
            </a:r>
            <a:r>
              <a:rPr lang="ru-RU" sz="1600" dirty="0"/>
              <a:t>историей создания, боевыми традициями, составом и задачами Вооруженных Сил Российской Федерации;</a:t>
            </a:r>
          </a:p>
          <a:p>
            <a:pPr hangingPunct="0"/>
            <a:r>
              <a:rPr lang="ru-RU" sz="1600" dirty="0"/>
              <a:t>основными положениями Строевого устава Вооружённых Сил Российской Федерации;</a:t>
            </a:r>
          </a:p>
          <a:p>
            <a:pPr hangingPunct="0"/>
            <a:r>
              <a:rPr lang="ru-RU" sz="1600" dirty="0"/>
              <a:t>общим устройством, назначением и боевыми характеристиками основных образцов стрелкового оружия и боеприпасов к нему;</a:t>
            </a:r>
          </a:p>
          <a:p>
            <a:pPr hangingPunct="0"/>
            <a:r>
              <a:rPr lang="ru-RU" sz="1600" dirty="0"/>
              <a:t>оружием массового поражения и средствами защиты от него;</a:t>
            </a:r>
          </a:p>
          <a:p>
            <a:pPr hangingPunct="0"/>
            <a:r>
              <a:rPr lang="ru-RU" sz="1600" dirty="0"/>
              <a:t>общими обязанностями военнослужащих и взаимоотношений между ними, правилам воинской вежливости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510" y="152400"/>
            <a:ext cx="3731490" cy="279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8985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</TotalTime>
  <Words>281</Words>
  <Application>Microsoft Office PowerPoint</Application>
  <PresentationFormat>Широкоэкранный</PresentationFormat>
  <Paragraphs>27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Times New Roman</vt:lpstr>
      <vt:lpstr>Wingdings 3</vt:lpstr>
      <vt:lpstr>Ион</vt:lpstr>
      <vt:lpstr>Основы военной подготовки</vt:lpstr>
      <vt:lpstr>Цели: </vt:lpstr>
      <vt:lpstr>Структура программы кружка включает в себя три раздела:  </vt:lpstr>
      <vt:lpstr>ПЛАНИРУЕМЫЕ РЕЗУЛЬТАТЫ ИЗУЧЕНИЯ  ПРОГРАММЫ ВНЕУРОЧНОЙ ДЕЯТЕЛЬНОСТИ «ОСНОВЫ ВОЕННОЙ ПОДГОТОВКИ»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военной подготовки</dc:title>
  <dc:creator>Пользователь</dc:creator>
  <cp:lastModifiedBy>Пользователь</cp:lastModifiedBy>
  <cp:revision>3</cp:revision>
  <dcterms:created xsi:type="dcterms:W3CDTF">2023-01-28T16:47:34Z</dcterms:created>
  <dcterms:modified xsi:type="dcterms:W3CDTF">2023-01-28T17:02:43Z</dcterms:modified>
</cp:coreProperties>
</file>