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1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7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61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57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0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74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49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42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6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410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87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1A09-91D6-4EA8-AF20-9478BBD50C0D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9E4E5-C5B5-470A-B317-E9FA0D0DE0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179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Внеурочная деятельность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 начальной школе (1 класс)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кружок «Умелые ручки»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918835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Тема занятия «Оригами закладка карандаш»</a:t>
            </a:r>
          </a:p>
          <a:p>
            <a:endParaRPr lang="ru-RU" sz="44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Учитель: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Шингина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Л.В.</a:t>
            </a:r>
            <a:endParaRPr lang="ru-RU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8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Этап подготовки к занятию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500" dirty="0" smtClean="0"/>
              <a:t>Для работы нужно:</a:t>
            </a:r>
          </a:p>
          <a:p>
            <a:pPr marL="514350" indent="-514350">
              <a:buAutoNum type="arabicParenR"/>
            </a:pPr>
            <a:r>
              <a:rPr lang="ru-RU" sz="4500" dirty="0" smtClean="0"/>
              <a:t>Цветная бумага</a:t>
            </a:r>
          </a:p>
          <a:p>
            <a:pPr marL="514350" indent="-514350">
              <a:buAutoNum type="arabicParenR"/>
            </a:pPr>
            <a:r>
              <a:rPr lang="ru-RU" sz="4500" dirty="0" smtClean="0"/>
              <a:t>Ножницы</a:t>
            </a:r>
          </a:p>
          <a:p>
            <a:pPr marL="514350" indent="-514350">
              <a:buAutoNum type="arabicParenR"/>
            </a:pPr>
            <a:r>
              <a:rPr lang="ru-RU" sz="4500" dirty="0" smtClean="0"/>
              <a:t>Клей</a:t>
            </a:r>
          </a:p>
          <a:p>
            <a:pPr marL="514350" indent="-514350">
              <a:buAutoNum type="arabicParenR"/>
            </a:pPr>
            <a:r>
              <a:rPr lang="ru-RU" sz="4500" dirty="0" smtClean="0"/>
              <a:t>Линейка</a:t>
            </a:r>
          </a:p>
          <a:p>
            <a:pPr marL="514350" indent="-514350">
              <a:buAutoNum type="arabicParenR"/>
            </a:pPr>
            <a:r>
              <a:rPr lang="ru-RU" sz="4500" dirty="0" smtClean="0"/>
              <a:t>Простой карандаш</a:t>
            </a:r>
            <a:endParaRPr lang="ru-RU" sz="4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7" r="39585"/>
          <a:stretch/>
        </p:blipFill>
        <p:spPr>
          <a:xfrm>
            <a:off x="8253052" y="1566430"/>
            <a:ext cx="2615262" cy="48697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23021" y="3383444"/>
            <a:ext cx="3783832" cy="28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56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Этап выполнения работы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39" y="1557770"/>
            <a:ext cx="3728406" cy="497120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18" y="1395124"/>
            <a:ext cx="3709555" cy="49460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6061" b="40217"/>
          <a:stretch/>
        </p:blipFill>
        <p:spPr>
          <a:xfrm>
            <a:off x="4034270" y="1983942"/>
            <a:ext cx="4317423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77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Итог работы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632" y="312011"/>
            <a:ext cx="1934172" cy="25788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86" y="312011"/>
            <a:ext cx="3922369" cy="29417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223" y="3165761"/>
            <a:ext cx="2524991" cy="33666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195" y="1782899"/>
            <a:ext cx="3430732" cy="45743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t="-14035" r="7448" b="10391"/>
          <a:stretch/>
        </p:blipFill>
        <p:spPr>
          <a:xfrm>
            <a:off x="206286" y="3075707"/>
            <a:ext cx="4232141" cy="35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216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34</Words>
  <Application>Microsoft Office PowerPoint</Application>
  <PresentationFormat>Широкоэкранный</PresentationFormat>
  <Paragraphs>13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Внеурочная деятельность в начальной школе (1 класс) кружок «Умелые ручки»</vt:lpstr>
      <vt:lpstr>Этап подготовки к занятию</vt:lpstr>
      <vt:lpstr>Этап выполнения работы</vt:lpstr>
      <vt:lpstr>Итог работы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Внеурочная деятельность в начальной школе (1 класс) кружок «Умелые ручки»</dc:title>
  <dc:creator>днс</dc:creator>
  <cp:lastModifiedBy>днс</cp:lastModifiedBy>
  <cp:revision>6</cp:revision>
  <dcterms:created xsi:type="dcterms:W3CDTF">2023-01-28T06:42:15Z</dcterms:created>
  <dcterms:modified xsi:type="dcterms:W3CDTF">2023-01-28T07:47:47Z</dcterms:modified>
</cp:coreProperties>
</file>